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7" r:id="rId2"/>
    <p:sldId id="288" r:id="rId3"/>
    <p:sldId id="287" r:id="rId4"/>
    <p:sldId id="289" r:id="rId5"/>
    <p:sldId id="258" r:id="rId6"/>
    <p:sldId id="259" r:id="rId7"/>
    <p:sldId id="260" r:id="rId8"/>
    <p:sldId id="290" r:id="rId9"/>
    <p:sldId id="291" r:id="rId10"/>
    <p:sldId id="292" r:id="rId11"/>
    <p:sldId id="293" r:id="rId12"/>
    <p:sldId id="294" r:id="rId13"/>
    <p:sldId id="261" r:id="rId14"/>
    <p:sldId id="262" r:id="rId15"/>
    <p:sldId id="263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24" r:id="rId40"/>
    <p:sldId id="319" r:id="rId41"/>
    <p:sldId id="264" r:id="rId42"/>
    <p:sldId id="265" r:id="rId43"/>
    <p:sldId id="320" r:id="rId44"/>
    <p:sldId id="321" r:id="rId45"/>
    <p:sldId id="322" r:id="rId46"/>
    <p:sldId id="323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4C6CEAF-78CF-493C-8082-A13E83458833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A54043E-87AB-498D-9AB2-5AF51FCBD4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973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CEAF-78CF-493C-8082-A13E83458833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4043E-87AB-498D-9AB2-5AF51FCBD4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40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4C6CEAF-78CF-493C-8082-A13E83458833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A54043E-87AB-498D-9AB2-5AF51FCBD4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18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CEAF-78CF-493C-8082-A13E83458833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A54043E-87AB-498D-9AB2-5AF51FCBD4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768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4C6CEAF-78CF-493C-8082-A13E83458833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A54043E-87AB-498D-9AB2-5AF51FCBD4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72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CEAF-78CF-493C-8082-A13E83458833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4043E-87AB-498D-9AB2-5AF51FCBD4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144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CEAF-78CF-493C-8082-A13E83458833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4043E-87AB-498D-9AB2-5AF51FCBD4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95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CEAF-78CF-493C-8082-A13E83458833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4043E-87AB-498D-9AB2-5AF51FCBD4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711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CEAF-78CF-493C-8082-A13E83458833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4043E-87AB-498D-9AB2-5AF51FCBD4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88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4C6CEAF-78CF-493C-8082-A13E83458833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A54043E-87AB-498D-9AB2-5AF51FCBD4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76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CEAF-78CF-493C-8082-A13E83458833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4043E-87AB-498D-9AB2-5AF51FCBD4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519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4C6CEAF-78CF-493C-8082-A13E83458833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A54043E-87AB-498D-9AB2-5AF51FCBD487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88218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EE307-BF09-4F1E-AB56-31AC26E31D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–supervised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8637A-E340-4D0D-84C2-0A0513684E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Premalatha. T</a:t>
            </a:r>
          </a:p>
        </p:txBody>
      </p:sp>
    </p:spTree>
    <p:extLst>
      <p:ext uri="{BB962C8B-B14F-4D97-AF65-F5344CB8AC3E}">
        <p14:creationId xmlns:p14="http://schemas.microsoft.com/office/powerpoint/2010/main" val="3999434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80F19-BD67-4DD5-B0AC-82A0F1CD3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082" y="503570"/>
            <a:ext cx="8312239" cy="531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78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7AD75E-0CEE-4B4E-A527-A853C448E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51" y="634939"/>
            <a:ext cx="8659544" cy="499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18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6288-CCD1-4022-A25F-543A67D5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3364636"/>
            <a:ext cx="11029616" cy="99429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rgbClr val="FF0000"/>
                </a:solidFill>
              </a:rPr>
              <a:t>ENTROPY</a:t>
            </a:r>
          </a:p>
        </p:txBody>
      </p:sp>
    </p:spTree>
    <p:extLst>
      <p:ext uri="{BB962C8B-B14F-4D97-AF65-F5344CB8AC3E}">
        <p14:creationId xmlns:p14="http://schemas.microsoft.com/office/powerpoint/2010/main" val="1078043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7753-ED12-4597-89E8-7F849594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7D6E0C-8B52-48B0-AAD7-20AD360D5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1359" y="2022282"/>
            <a:ext cx="6440089" cy="4133562"/>
          </a:xfrm>
        </p:spPr>
      </p:pic>
    </p:spTree>
    <p:extLst>
      <p:ext uri="{BB962C8B-B14F-4D97-AF65-F5344CB8AC3E}">
        <p14:creationId xmlns:p14="http://schemas.microsoft.com/office/powerpoint/2010/main" val="4011398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7753-ED12-4597-89E8-7F849594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DD0DFE-01E5-467F-9144-F54C7CA90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2626" y="2786684"/>
            <a:ext cx="7506748" cy="2467319"/>
          </a:xfrm>
        </p:spPr>
      </p:pic>
    </p:spTree>
    <p:extLst>
      <p:ext uri="{BB962C8B-B14F-4D97-AF65-F5344CB8AC3E}">
        <p14:creationId xmlns:p14="http://schemas.microsoft.com/office/powerpoint/2010/main" val="1524527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7753-ED12-4597-89E8-7F849594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81AF36-FFB6-4715-9F66-186035969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869" y="1853505"/>
            <a:ext cx="7057748" cy="4457984"/>
          </a:xfrm>
        </p:spPr>
      </p:pic>
    </p:spTree>
    <p:extLst>
      <p:ext uri="{BB962C8B-B14F-4D97-AF65-F5344CB8AC3E}">
        <p14:creationId xmlns:p14="http://schemas.microsoft.com/office/powerpoint/2010/main" val="1993129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F52F8-F662-4161-BCB4-407BC1A4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731" y="956917"/>
            <a:ext cx="7792537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9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EDB6D-6778-449C-8EED-9AF19C7F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6" y="2233445"/>
            <a:ext cx="7716327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17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9D1C-EC56-4D72-AB0D-1CA303910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4003829"/>
            <a:ext cx="11029616" cy="923277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gain</a:t>
            </a:r>
          </a:p>
        </p:txBody>
      </p:sp>
    </p:spTree>
    <p:extLst>
      <p:ext uri="{BB962C8B-B14F-4D97-AF65-F5344CB8AC3E}">
        <p14:creationId xmlns:p14="http://schemas.microsoft.com/office/powerpoint/2010/main" val="4258706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4F5E27-DB58-4E3F-B68A-7A40263B8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30" y="916750"/>
            <a:ext cx="8559091" cy="437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01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4CC4D-5F11-408E-B0F3-40E25536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3915052"/>
            <a:ext cx="11029616" cy="541538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decision tree</a:t>
            </a:r>
          </a:p>
        </p:txBody>
      </p:sp>
    </p:spTree>
    <p:extLst>
      <p:ext uri="{BB962C8B-B14F-4D97-AF65-F5344CB8AC3E}">
        <p14:creationId xmlns:p14="http://schemas.microsoft.com/office/powerpoint/2010/main" val="1492272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4B0089-4F19-4883-8031-BA145748C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51" y="507072"/>
            <a:ext cx="8745281" cy="527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38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C738F2-C178-4C90-B133-A0E7219BC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80" y="671157"/>
            <a:ext cx="8195309" cy="511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33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067C20-4395-4E1D-9DC1-ED9BAA8D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67" y="1696021"/>
            <a:ext cx="8934102" cy="301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80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22109-8FD8-425D-99B6-A69081BB5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3648722"/>
            <a:ext cx="11029616" cy="692458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GREEDY ALGORITHM</a:t>
            </a:r>
          </a:p>
        </p:txBody>
      </p:sp>
    </p:spTree>
    <p:extLst>
      <p:ext uri="{BB962C8B-B14F-4D97-AF65-F5344CB8AC3E}">
        <p14:creationId xmlns:p14="http://schemas.microsoft.com/office/powerpoint/2010/main" val="3580618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325C8-9468-4290-BD15-71B021D1A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90" y="944336"/>
            <a:ext cx="8022742" cy="46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4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EB2FF-309D-4475-8A72-D01A8AE66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48" y="854042"/>
            <a:ext cx="8316131" cy="473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60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677D-D3F4-4AE8-84BF-006663EC3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3169328"/>
            <a:ext cx="11029616" cy="781234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tree: Regression</a:t>
            </a:r>
          </a:p>
        </p:txBody>
      </p:sp>
    </p:spTree>
    <p:extLst>
      <p:ext uri="{BB962C8B-B14F-4D97-AF65-F5344CB8AC3E}">
        <p14:creationId xmlns:p14="http://schemas.microsoft.com/office/powerpoint/2010/main" val="3751306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3DD60-E77B-4B93-8ED6-7628227C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689" y="1109709"/>
            <a:ext cx="9780271" cy="50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08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5A60EC-678E-4A3A-B01F-C0C297D71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51" y="730484"/>
            <a:ext cx="9589426" cy="534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9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D3D64-E859-495A-B248-E58C3EA7F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21" y="601486"/>
            <a:ext cx="9215021" cy="589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484BF-DE1E-482A-B20B-7A5732089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decision tree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6244A6-231C-47BE-A0DD-79049F37D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678" y="2053626"/>
            <a:ext cx="7754485" cy="3581431"/>
          </a:xfrm>
        </p:spPr>
      </p:pic>
    </p:spTree>
    <p:extLst>
      <p:ext uri="{BB962C8B-B14F-4D97-AF65-F5344CB8AC3E}">
        <p14:creationId xmlns:p14="http://schemas.microsoft.com/office/powerpoint/2010/main" val="793002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A5B0F-ACC1-4B29-87BA-9FB62C1CE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225" y="705200"/>
            <a:ext cx="9206144" cy="55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4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1CFE27-521E-44D5-A760-DFC0A0DE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550" y="641321"/>
            <a:ext cx="9374819" cy="557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31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233D84-2923-4305-B7C7-B2AF3E7C6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73" y="566247"/>
            <a:ext cx="9232777" cy="553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17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4CFBDC-05DD-4183-BDCC-EA807501F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19" y="1376039"/>
            <a:ext cx="11106092" cy="39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09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72406-C8C3-4037-B4C8-F3735C2A3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082" y="990511"/>
            <a:ext cx="8369397" cy="445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71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87273-712F-4AA4-ABB9-F1A7B438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3604334"/>
            <a:ext cx="11029616" cy="719090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GINI index</a:t>
            </a:r>
          </a:p>
        </p:txBody>
      </p:sp>
    </p:spTree>
    <p:extLst>
      <p:ext uri="{BB962C8B-B14F-4D97-AF65-F5344CB8AC3E}">
        <p14:creationId xmlns:p14="http://schemas.microsoft.com/office/powerpoint/2010/main" val="631062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9A6E4-09CB-4F8A-8AF8-41DAFBBA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B58A46-60DC-4DA1-8A32-40B2229CC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050" y="1970448"/>
            <a:ext cx="7517007" cy="4185396"/>
          </a:xfrm>
        </p:spPr>
      </p:pic>
    </p:spTree>
    <p:extLst>
      <p:ext uri="{BB962C8B-B14F-4D97-AF65-F5344CB8AC3E}">
        <p14:creationId xmlns:p14="http://schemas.microsoft.com/office/powerpoint/2010/main" val="4010400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E3B22-1284-41A9-8462-D58C2A3FB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550" y="944910"/>
            <a:ext cx="9401323" cy="498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80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621C6C-EFBC-483C-A70A-7D7F9568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39" y="1722268"/>
            <a:ext cx="10452631" cy="27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59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07DA-A158-4351-B5BE-8216848DB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3142695"/>
            <a:ext cx="11029616" cy="692457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Tuning of dt</a:t>
            </a:r>
          </a:p>
        </p:txBody>
      </p:sp>
    </p:spTree>
    <p:extLst>
      <p:ext uri="{BB962C8B-B14F-4D97-AF65-F5344CB8AC3E}">
        <p14:creationId xmlns:p14="http://schemas.microsoft.com/office/powerpoint/2010/main" val="499256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1DDBBB-0F3D-43A5-9E5B-3B8EF15FF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91" y="539774"/>
            <a:ext cx="8096803" cy="524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54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0CE02-5360-4307-9952-DA549203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60BD6A-0FAF-4B61-A13F-9B3E7CCC8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280" y="1828879"/>
            <a:ext cx="6444107" cy="4030584"/>
          </a:xfrm>
        </p:spPr>
      </p:pic>
    </p:spTree>
    <p:extLst>
      <p:ext uri="{BB962C8B-B14F-4D97-AF65-F5344CB8AC3E}">
        <p14:creationId xmlns:p14="http://schemas.microsoft.com/office/powerpoint/2010/main" val="3309941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7753-ED12-4597-89E8-7F849594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10C5-7476-4B30-ABF5-C4A0F2965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B76CD-B2F8-48A2-8B0D-FF43C0F64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153" y="2624930"/>
            <a:ext cx="5315692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42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7753-ED12-4597-89E8-7F849594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22C596-AC25-4BD5-8885-AA2FE6A48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968" y="2234157"/>
            <a:ext cx="7440063" cy="3572374"/>
          </a:xfrm>
        </p:spPr>
      </p:pic>
    </p:spTree>
    <p:extLst>
      <p:ext uri="{BB962C8B-B14F-4D97-AF65-F5344CB8AC3E}">
        <p14:creationId xmlns:p14="http://schemas.microsoft.com/office/powerpoint/2010/main" val="212538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D3274C-FD19-42F1-9799-1C8704300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034" y="1216241"/>
            <a:ext cx="8552472" cy="390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88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F562D0-AF60-4662-A9D4-E5B5252E1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58" y="1624615"/>
            <a:ext cx="9311419" cy="436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58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57BCF-6186-4B3A-A208-69B03F2FC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1145944"/>
            <a:ext cx="8328697" cy="412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54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1FF4FD-5975-4861-BBB6-CEC68BA3D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87" y="2396971"/>
            <a:ext cx="7383644" cy="185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7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7753-ED12-4597-89E8-7F849594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C4.5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E5F6D0-7EDA-4E3B-B24B-335CF0E3E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784" y="1876990"/>
            <a:ext cx="7252396" cy="3982473"/>
          </a:xfrm>
        </p:spPr>
      </p:pic>
    </p:spTree>
    <p:extLst>
      <p:ext uri="{BB962C8B-B14F-4D97-AF65-F5344CB8AC3E}">
        <p14:creationId xmlns:p14="http://schemas.microsoft.com/office/powerpoint/2010/main" val="2920096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7753-ED12-4597-89E8-7F849594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C5.0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5FFED-1411-4B55-B57A-657C17426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338" y="1885949"/>
            <a:ext cx="6935909" cy="3973514"/>
          </a:xfrm>
        </p:spPr>
      </p:pic>
    </p:spTree>
    <p:extLst>
      <p:ext uri="{BB962C8B-B14F-4D97-AF65-F5344CB8AC3E}">
        <p14:creationId xmlns:p14="http://schemas.microsoft.com/office/powerpoint/2010/main" val="1425084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7753-ED12-4597-89E8-7F849594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683822-731C-41D0-AB13-2AC80240F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1652" y="2729526"/>
            <a:ext cx="7668695" cy="2581635"/>
          </a:xfrm>
        </p:spPr>
      </p:pic>
    </p:spTree>
    <p:extLst>
      <p:ext uri="{BB962C8B-B14F-4D97-AF65-F5344CB8AC3E}">
        <p14:creationId xmlns:p14="http://schemas.microsoft.com/office/powerpoint/2010/main" val="2309350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5CB76-92C2-4BCB-8E95-083AF865A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690670"/>
            <a:ext cx="8457303" cy="501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87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DE4BF-D258-4E71-B1E2-7578B8A8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64" y="749350"/>
            <a:ext cx="8599142" cy="471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7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27</TotalTime>
  <Words>47</Words>
  <Application>Microsoft Office PowerPoint</Application>
  <PresentationFormat>Widescreen</PresentationFormat>
  <Paragraphs>20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Gill Sans MT</vt:lpstr>
      <vt:lpstr>Times New Roman</vt:lpstr>
      <vt:lpstr>Wingdings 2</vt:lpstr>
      <vt:lpstr>Dividend</vt:lpstr>
      <vt:lpstr>Decision tree –supervised learning</vt:lpstr>
      <vt:lpstr>Introduction to decision tree</vt:lpstr>
      <vt:lpstr>Introduction to decision tree</vt:lpstr>
      <vt:lpstr>PowerPoint Presentation</vt:lpstr>
      <vt:lpstr>C4.5 Algorithm</vt:lpstr>
      <vt:lpstr>C5.0 Algorithm</vt:lpstr>
      <vt:lpstr>note</vt:lpstr>
      <vt:lpstr>PowerPoint Presentation</vt:lpstr>
      <vt:lpstr>PowerPoint Presentation</vt:lpstr>
      <vt:lpstr>PowerPoint Presentation</vt:lpstr>
      <vt:lpstr>PowerPoint Presentation</vt:lpstr>
      <vt:lpstr>ENTROPY</vt:lpstr>
      <vt:lpstr>ENTROPY</vt:lpstr>
      <vt:lpstr>ENTROPY</vt:lpstr>
      <vt:lpstr>ENTROPY</vt:lpstr>
      <vt:lpstr>PowerPoint Presentation</vt:lpstr>
      <vt:lpstr>PowerPoint Presentation</vt:lpstr>
      <vt:lpstr>Information gain</vt:lpstr>
      <vt:lpstr>PowerPoint Presentation</vt:lpstr>
      <vt:lpstr>PowerPoint Presentation</vt:lpstr>
      <vt:lpstr>PowerPoint Presentation</vt:lpstr>
      <vt:lpstr>PowerPoint Presentation</vt:lpstr>
      <vt:lpstr>GREEDY ALGORITHM</vt:lpstr>
      <vt:lpstr>PowerPoint Presentation</vt:lpstr>
      <vt:lpstr>PowerPoint Presentation</vt:lpstr>
      <vt:lpstr>Decision tree: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GINI index</vt:lpstr>
      <vt:lpstr>Decision tree algorithm</vt:lpstr>
      <vt:lpstr>PowerPoint Presentation</vt:lpstr>
      <vt:lpstr>PowerPoint Presentation</vt:lpstr>
      <vt:lpstr>Tuning of dt</vt:lpstr>
      <vt:lpstr>Hyperparameter tuning</vt:lpstr>
      <vt:lpstr>Hyperparameter tuning</vt:lpstr>
      <vt:lpstr>Hyperparameter tuning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 -sl</dc:title>
  <dc:creator>Prema latha</dc:creator>
  <cp:lastModifiedBy>Prema latha</cp:lastModifiedBy>
  <cp:revision>7</cp:revision>
  <dcterms:created xsi:type="dcterms:W3CDTF">2021-11-04T13:38:57Z</dcterms:created>
  <dcterms:modified xsi:type="dcterms:W3CDTF">2021-11-04T14:06:55Z</dcterms:modified>
</cp:coreProperties>
</file>